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8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86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415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481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670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615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228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11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550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152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953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37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AF025E-4629-4D96-8D74-A98F473CE3C2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9B1A240-D289-4890-B633-BEA23B10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173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415D8D4-32A6-4B7D-D412-0700AFDE6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823629" y="-1331218"/>
            <a:ext cx="6414856" cy="954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08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DBE8785-76E7-3B8B-FB31-880956E322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763110" y="-1397704"/>
            <a:ext cx="6596414" cy="968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15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0</Words>
  <Application>Microsoft Office PowerPoint</Application>
  <PresentationFormat>A4 Paper (210x297 mm)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Lee Peters</dc:creator>
  <cp:lastModifiedBy>Lee Peters</cp:lastModifiedBy>
  <cp:revision>1</cp:revision>
  <dcterms:created xsi:type="dcterms:W3CDTF">2024-10-17T07:02:35Z</dcterms:created>
  <dcterms:modified xsi:type="dcterms:W3CDTF">2024-10-17T07:27:31Z</dcterms:modified>
</cp:coreProperties>
</file>